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62"/>
  </p:normalViewPr>
  <p:slideViewPr>
    <p:cSldViewPr snapToGrid="0" snapToObjects="1">
      <p:cViewPr varScale="1">
        <p:scale>
          <a:sx n="98" d="100"/>
          <a:sy n="9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EFF5-3CAC-3F41-80B1-5C2CAD488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E8BA8-EAF9-5541-8EDB-9C081984C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9AC1-FC92-B342-B8FB-CDCFA491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6BAED-25BD-9744-BA93-0776F29E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34390-2459-C346-9B3A-4B826B9E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2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C1AF-A870-1B40-A493-A62621F0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533B4-7EB9-6047-9826-FDD4CCCEA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00843-981D-AF48-8D74-99C9E804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CC50-F1E8-9340-92EC-0B4A277B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01DE8-617C-C74D-9157-B6651F3E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3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B04E4-48F7-2B44-87EF-FDB6B03AF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A8821-916A-D241-8995-365860E16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DEE6F-D253-8A47-B6BE-48D86DF0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3BBA2-9131-0F4E-86CD-4ACA00A0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35E39-3B89-364E-A82C-DF7C9EAF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6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FC92-519E-534B-9036-6751A23E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68B3D-3E04-0A42-B2F1-786BA75E9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D6B9-AA0F-C643-91B6-6727F6A0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9D063-00AE-9D4B-9D53-D4099FB5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FCC3-17EE-CB45-A70E-2BFE846D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C63A-CC0F-4942-ACF1-A0636844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0015-8993-AF4F-B02E-5E74AF384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24AB-6FA2-7C42-926B-4CB9CAC9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81553-FBB0-164B-A300-385358FE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81AD4-73D7-AF47-8AB6-02673110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4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778A-DCD2-5541-A09C-ADB27BE8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E6EC7-C1C9-2C47-8779-1A83FBB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794CB-E999-5B4F-9ADF-5A452B27B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8EA7A-AB08-2948-A7B6-99C55FC9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94331-F93B-E945-8CEA-92260120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1BB7A-EC19-694A-9ED8-412BA18D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A77C-B787-F240-8B11-B77B99D4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C81B-943F-5D43-ACCE-FF7089FE9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E9C31-4957-F94E-B2F3-2CB4D9CB7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C252D-BD7B-E041-ACDD-6BD6F0652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86467-F608-9E4E-8860-DED6AB710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5939D-9BD9-F448-A83C-469B67DFD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A605F-EE32-BB44-8A77-B51B1A05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085047-B496-914C-ADC7-E9975845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7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A0C4-D390-A04D-BD9B-EE0F9100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E3BCD-A1B9-2A4A-BAEC-EACDFC26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3EF29-A1DD-E642-A335-043C8378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34AFF-F218-2443-A4D7-5F04B93F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59643-9891-6E4C-8021-8ACF8BBE4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D89AD-E320-9346-9C32-C1E735F8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9BE7A-EBBC-624A-A22A-337BF6A1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4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BEF4-4A37-564D-8E8C-7A76918BA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FCB8-AD2D-504E-A78D-5F0FE4F07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C7FC9-22EB-FC44-915D-492C86467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2C37A-D29D-7C44-B7B9-C677014CB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BA87E-E7D1-124E-9F23-BD0E3D51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1C161-CD5F-5140-B0B4-2C2ED526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5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D15F-F829-1347-A60A-AF5E7A8D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9B27F-1E4B-A044-8551-2CC57E80D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6BA17-B15B-294B-AF8C-CB536FC46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BA714-3DB9-A049-ADDE-75B80E2E3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E72E1-0DBB-4144-9462-29542E92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08285-1D40-0D4E-AD53-7550A200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9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D85A9-A367-2145-B589-B535CBE9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3638-CDD5-0B4B-93FC-C10BBF913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002D2-ABCD-2549-9AB8-B9939AD5E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10F27-D613-B543-AE73-857789FAE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01323-653D-0640-BD5A-0F6FA439A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" TargetMode="External"/><Relationship Id="rId2" Type="http://schemas.openxmlformats.org/officeDocument/2006/relationships/hyperlink" Target="https://github.com/RajaramChalla/TorontoClusters/blob/master/Capstone_Final_Assignment%20-%20Chicago%20Neig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ajaramChalla/TorontoClusters/blob/master/Capstone_Project_Final_Assignment_Report_by_Rajaram_Challa.pdf" TargetMode="External"/><Relationship Id="rId4" Type="http://schemas.openxmlformats.org/officeDocument/2006/relationships/hyperlink" Target="https://github.com/RajaramChalla/TorontoClusters/blob/master/Capstone_Project_Final_Assignment_Report_by_Rajaram_Challa.doc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32CA-A716-9443-B864-F283A946B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Capstone Final Assignment</a:t>
            </a:r>
            <a:br>
              <a:rPr lang="en-US" dirty="0"/>
            </a:br>
            <a:r>
              <a:rPr lang="en-US" sz="3600" dirty="0"/>
              <a:t>Analysis of Chicago Neighborhoods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38E4F-9914-944C-85E7-94F39AC37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 Rajaram Challa</a:t>
            </a:r>
          </a:p>
        </p:txBody>
      </p:sp>
    </p:spTree>
    <p:extLst>
      <p:ext uri="{BB962C8B-B14F-4D97-AF65-F5344CB8AC3E}">
        <p14:creationId xmlns:p14="http://schemas.microsoft.com/office/powerpoint/2010/main" val="124689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DFA-4BEF-5749-BF24-F2D2E288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Further – Lake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D5AB5E-2EF3-2F45-89B4-F6291BC83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277" y="1825625"/>
            <a:ext cx="9617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65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DFA-4BEF-5749-BF24-F2D2E288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Further – North Center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CD892-D1FF-DC42-B66F-358041B7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852" y="1825625"/>
            <a:ext cx="96362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3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C9FA-66FD-3243-961E-EDA00E4C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45DFB-AF69-CC48-9151-90ECC5A1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Hyde Park, Edison Park and Norwood Park, North Center and Lake View neighborhoods deserve further investigation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5ED-1C3B-5745-BFF9-051465FD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2E06-C2B4-2E42-9167-629A7D3B9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Please view the entire Notebook at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https://github.com/RajaramChalla/TorontoClusters/blob/master/Capstone_Final_Assignment%20-%20Chicago%20Neig.ipynb</a:t>
            </a:r>
            <a:endParaRPr lang="en-US" sz="2000" dirty="0"/>
          </a:p>
          <a:p>
            <a:r>
              <a:rPr lang="en-US" sz="2000" dirty="0"/>
              <a:t>Please Please use </a:t>
            </a:r>
            <a:r>
              <a:rPr lang="en-US" sz="2000" dirty="0" err="1"/>
              <a:t>nbviewer</a:t>
            </a:r>
            <a:r>
              <a:rPr lang="en-US" sz="2000" dirty="0"/>
              <a:t> to view the Notebook</a:t>
            </a:r>
          </a:p>
          <a:p>
            <a:pPr marL="0" indent="0">
              <a:buNone/>
            </a:pPr>
            <a:r>
              <a:rPr lang="en-US" sz="2000" u="sng" dirty="0">
                <a:hlinkClick r:id="rId3"/>
              </a:rPr>
              <a:t>https://nbviewer.jupyter.org/</a:t>
            </a:r>
            <a:r>
              <a:rPr lang="en-US" sz="2000" dirty="0"/>
              <a:t>    Paste the above Notebook link into the text box on this viewer web page.</a:t>
            </a:r>
          </a:p>
          <a:p>
            <a:r>
              <a:rPr lang="en-US" sz="2000" dirty="0"/>
              <a:t>The full report is available at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https://github.com/RajaramChalla/TorontoClusters/blob/master/Capstone_Project_Final_Assignment_Report_by_Rajaram_Challa.docx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pdf version is at: </a:t>
            </a:r>
            <a:r>
              <a:rPr lang="en-US" sz="2000" u="sng" dirty="0">
                <a:hlinkClick r:id="rId5"/>
              </a:rPr>
              <a:t>https://github.com/RajaramChalla/TorontoClusters/blob/master/Capstone_Project_Final_Assignment_Report_by_Rajaram_Challa.pdf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12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large city landscape&#10;&#10;Description automatically generated">
            <a:extLst>
              <a:ext uri="{FF2B5EF4-FFF2-40B4-BE49-F238E27FC236}">
                <a16:creationId xmlns:a16="http://schemas.microsoft.com/office/drawing/2014/main" id="{07A8FCBF-5EAC-2E48-97D8-F9FD22D1EA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077244"/>
            <a:ext cx="768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1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D15A-43F9-1349-9E3F-F7BA171F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C78BE-C2D9-764F-9198-5FAB6668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move a lot</a:t>
            </a:r>
          </a:p>
          <a:p>
            <a:r>
              <a:rPr lang="en-US" dirty="0"/>
              <a:t>Multiple times in their education and career</a:t>
            </a:r>
          </a:p>
          <a:p>
            <a:r>
              <a:rPr lang="en-US" dirty="0"/>
              <a:t>Often times to a new place with no prior familiarity</a:t>
            </a:r>
          </a:p>
          <a:p>
            <a:r>
              <a:rPr lang="en-US" dirty="0"/>
              <a:t>Selection of neighborhood should not be purely subjective</a:t>
            </a:r>
          </a:p>
          <a:p>
            <a:r>
              <a:rPr lang="en-US" dirty="0"/>
              <a:t>Data Science techniques can be used to assist in narrowing down the search</a:t>
            </a:r>
          </a:p>
        </p:txBody>
      </p:sp>
    </p:spTree>
    <p:extLst>
      <p:ext uri="{BB962C8B-B14F-4D97-AF65-F5344CB8AC3E}">
        <p14:creationId xmlns:p14="http://schemas.microsoft.com/office/powerpoint/2010/main" val="303607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7520-B99A-1840-B57D-B18CA18A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E9BA9-5D7A-DF40-85FF-27C8FC569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Foursquare venue data (as required by the assignment)</a:t>
            </a:r>
            <a:r>
              <a:rPr lang="en-US" dirty="0">
                <a:effectLst/>
              </a:rPr>
              <a:t> </a:t>
            </a:r>
          </a:p>
          <a:p>
            <a:pPr lvl="0"/>
            <a:r>
              <a:rPr lang="en-US" dirty="0"/>
              <a:t>Publicly made available demographic / crime / education data from municipal / state agencies; Examples such as</a:t>
            </a:r>
          </a:p>
          <a:p>
            <a:pPr lvl="1"/>
            <a:r>
              <a:rPr lang="en-US" dirty="0"/>
              <a:t>Chicago Crime Data (from a previous Coursera Course)</a:t>
            </a:r>
          </a:p>
          <a:p>
            <a:pPr lvl="1"/>
            <a:r>
              <a:rPr lang="en-US" dirty="0"/>
              <a:t>Chicago Public School Data (from a previous Coursera Course)</a:t>
            </a:r>
          </a:p>
          <a:p>
            <a:pPr lvl="1"/>
            <a:r>
              <a:rPr lang="en-US" dirty="0"/>
              <a:t>Data from websites such as </a:t>
            </a:r>
            <a:r>
              <a:rPr lang="en-US" dirty="0" err="1"/>
              <a:t>apartments.com</a:t>
            </a:r>
            <a:endParaRPr lang="en-US" dirty="0"/>
          </a:p>
          <a:p>
            <a:r>
              <a:rPr lang="en-US" dirty="0"/>
              <a:t>Additional information on the location of the data sets and the attributes in available in the </a:t>
            </a:r>
            <a:r>
              <a:rPr lang="en-US" b="1" dirty="0"/>
              <a:t>Reference Section</a:t>
            </a:r>
            <a:r>
              <a:rPr lang="en-US" dirty="0">
                <a:effectLst/>
              </a:rPr>
              <a:t>  of the Report submitted.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4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934B-F2E0-5842-B14A-8C5A3A18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EDFC6-86FB-C643-B702-5EF319A08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Locate and map all the schools in the Chicago area.  </a:t>
            </a:r>
          </a:p>
          <a:p>
            <a:pPr lvl="0"/>
            <a:r>
              <a:rPr lang="en-US" dirty="0"/>
              <a:t>Identify schools that meet certain requirements. </a:t>
            </a:r>
          </a:p>
          <a:p>
            <a:pPr lvl="1"/>
            <a:r>
              <a:rPr lang="en-US" dirty="0"/>
              <a:t>Adequate Yearly Progress Made? </a:t>
            </a:r>
          </a:p>
          <a:p>
            <a:pPr lvl="1"/>
            <a:r>
              <a:rPr lang="en-US" dirty="0"/>
              <a:t>High SAFETY_SCORE</a:t>
            </a:r>
          </a:p>
          <a:p>
            <a:pPr lvl="1"/>
            <a:r>
              <a:rPr lang="en-US" dirty="0"/>
              <a:t>High AVERAGE_STUDENT_ATTENDANCE</a:t>
            </a:r>
          </a:p>
          <a:p>
            <a:pPr lvl="0"/>
            <a:r>
              <a:rPr lang="en-US" dirty="0"/>
              <a:t>Analyze socio economic data and identify neighborhoods with a high per-capita income</a:t>
            </a:r>
          </a:p>
          <a:p>
            <a:pPr lvl="1"/>
            <a:r>
              <a:rPr lang="en-US" dirty="0"/>
              <a:t>Choose a high quantile(e.g. </a:t>
            </a:r>
            <a:r>
              <a:rPr lang="en-US" dirty="0" err="1"/>
              <a:t>cse_sorted_df</a:t>
            </a:r>
            <a:r>
              <a:rPr lang="en-US" dirty="0"/>
              <a:t> [‘</a:t>
            </a:r>
            <a:r>
              <a:rPr lang="en-US" dirty="0" err="1"/>
              <a:t>per_capita_income</a:t>
            </a:r>
            <a:r>
              <a:rPr lang="en-US" dirty="0"/>
              <a:t>_’].quantile(0.75)   </a:t>
            </a:r>
          </a:p>
          <a:p>
            <a:pPr lvl="0"/>
            <a:r>
              <a:rPr lang="en-US" dirty="0"/>
              <a:t>Use geocoders to obtain longitude and latitude for the selected neighborhoods</a:t>
            </a:r>
          </a:p>
          <a:p>
            <a:pPr lvl="0"/>
            <a:r>
              <a:rPr lang="en-US" dirty="0"/>
              <a:t>Identify and map the locations of crimes (for entire Chicago)</a:t>
            </a:r>
          </a:p>
          <a:p>
            <a:pPr lvl="1"/>
            <a:r>
              <a:rPr lang="en-US" dirty="0"/>
              <a:t>Then focus on neighborhoods of interest</a:t>
            </a:r>
          </a:p>
          <a:p>
            <a:pPr lvl="0"/>
            <a:r>
              <a:rPr lang="en-US" dirty="0"/>
              <a:t>Use Foursquare to locate Apartments and Train Stations</a:t>
            </a:r>
          </a:p>
          <a:p>
            <a:pPr lvl="0"/>
            <a:r>
              <a:rPr lang="en-US" dirty="0"/>
              <a:t>Review the data produced and make it more useful by eliminating irrelevant rows and by correcting minor issues with the data</a:t>
            </a:r>
          </a:p>
          <a:p>
            <a:pPr lvl="0"/>
            <a:r>
              <a:rPr lang="en-US" dirty="0"/>
              <a:t>Map Chicago “L” train stations in the selected neighborhoods</a:t>
            </a:r>
          </a:p>
          <a:p>
            <a:pPr lvl="0"/>
            <a:r>
              <a:rPr lang="en-US" dirty="0"/>
              <a:t>Identify a couple of neighborhoods  for further </a:t>
            </a:r>
            <a:r>
              <a:rPr lang="en-US" i="1" dirty="0"/>
              <a:t>physical</a:t>
            </a:r>
            <a:r>
              <a:rPr lang="en-US" dirty="0"/>
              <a:t> exploration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3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7265-7AB8-5040-9ED0-8C0F4C0B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 - All Schools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7297B-AC68-DE44-AA7C-71D41DF8B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017"/>
            <a:ext cx="10515600" cy="40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520F-E1B6-454E-9B3F-79E3A17D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Filtered Schools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32DAB1-E216-2E43-AD48-CF7BEDEC6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218" y="1825625"/>
            <a:ext cx="8933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EF98-A86B-A34C-BCEF-1388759E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Crimes In Chicago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7ABE88-3377-9949-B912-01BFEED39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514" y="1825625"/>
            <a:ext cx="10460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5429-C1DF-6544-98CA-7552423F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Crimes In Selected Neighborhoods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CA0628-F95B-0F4A-A403-4387D5BBB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0360"/>
            <a:ext cx="10515600" cy="43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4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473</Words>
  <Application>Microsoft Macintosh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Capstone Final Assignment Analysis of Chicago Neighborhoods</vt:lpstr>
      <vt:lpstr>PowerPoint Presentation</vt:lpstr>
      <vt:lpstr>Introduction</vt:lpstr>
      <vt:lpstr>Data</vt:lpstr>
      <vt:lpstr>Methodology</vt:lpstr>
      <vt:lpstr>Results  - All Schools</vt:lpstr>
      <vt:lpstr>Results – Filtered Schools</vt:lpstr>
      <vt:lpstr>Results – Crimes In Chicago</vt:lpstr>
      <vt:lpstr>Results – Crimes In Selected Neighborhoods</vt:lpstr>
      <vt:lpstr>Investigate Further – Lake View</vt:lpstr>
      <vt:lpstr>Investigate Further – North Center</vt:lpstr>
      <vt:lpstr>Conclusion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Final Assignment Analysis of Chicago Neighborhoods</dc:title>
  <dc:creator>Microsoft Office User</dc:creator>
  <cp:lastModifiedBy>Microsoft Office User</cp:lastModifiedBy>
  <cp:revision>5</cp:revision>
  <dcterms:created xsi:type="dcterms:W3CDTF">2019-11-18T12:12:28Z</dcterms:created>
  <dcterms:modified xsi:type="dcterms:W3CDTF">2019-11-18T13:27:54Z</dcterms:modified>
</cp:coreProperties>
</file>